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8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Wednesday, April 23,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Wednesday, April 23,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Mr. </a:t>
            </a:r>
            <a:r>
              <a:rPr lang="en-US" sz="2800" dirty="0" err="1" smtClean="0"/>
              <a:t>Wongs</a:t>
            </a:r>
            <a:r>
              <a:rPr lang="en-US" sz="2800" dirty="0" smtClean="0"/>
              <a:t> students studying the Amazon River, therefore, their teacher made a special </a:t>
            </a:r>
            <a:r>
              <a:rPr lang="en-US" sz="2800" dirty="0" err="1" smtClean="0"/>
              <a:t>raquest</a:t>
            </a:r>
            <a:r>
              <a:rPr lang="en-US" sz="2800" dirty="0" smtClean="0"/>
              <a:t>. 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2. </a:t>
            </a:r>
            <a:r>
              <a:rPr lang="en-US" sz="2800" dirty="0" smtClean="0"/>
              <a:t>Mr. </a:t>
            </a:r>
            <a:r>
              <a:rPr lang="en-US" sz="2800" dirty="0" err="1" smtClean="0"/>
              <a:t>wong</a:t>
            </a:r>
            <a:r>
              <a:rPr lang="en-US" sz="2800" dirty="0" smtClean="0"/>
              <a:t> wants them to watch the special television show at 800 p.m. next </a:t>
            </a:r>
            <a:r>
              <a:rPr lang="en-US" sz="2800" dirty="0" err="1" smtClean="0"/>
              <a:t>thursday</a:t>
            </a:r>
            <a:r>
              <a:rPr lang="en-US" sz="2800" dirty="0" smtClean="0"/>
              <a:t>. 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6550" y="4594225"/>
            <a:ext cx="3028950" cy="205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</a:t>
            </a:r>
            <a:r>
              <a:rPr lang="en-US" sz="2800" dirty="0" smtClean="0"/>
              <a:t>The Amazon River, the second long river in the world, carry one fifth of the world’s river water.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</a:t>
            </a:r>
            <a:r>
              <a:rPr lang="en-US" sz="2800" dirty="0" smtClean="0"/>
              <a:t>“Eac</a:t>
            </a:r>
            <a:r>
              <a:rPr lang="en-US" sz="2800" dirty="0" smtClean="0"/>
              <a:t>h second, the Amazon </a:t>
            </a:r>
            <a:r>
              <a:rPr lang="en-US" sz="2800" dirty="0" err="1" smtClean="0"/>
              <a:t>discharjes</a:t>
            </a:r>
            <a:r>
              <a:rPr lang="en-US" sz="2800" dirty="0" smtClean="0"/>
              <a:t> more than six million cubic feet of water into the Atlantic ocean” said Karl.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100" y="4495800"/>
            <a:ext cx="29718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</a:t>
            </a:r>
            <a:r>
              <a:rPr lang="en-US" sz="2800" dirty="0" smtClean="0"/>
              <a:t>“The Nile river is longer than the Amazon but the Amazon is wide than the Mississippi river,” </a:t>
            </a:r>
            <a:r>
              <a:rPr lang="en-US" sz="2800" dirty="0" err="1" smtClean="0"/>
              <a:t>perclaimed</a:t>
            </a:r>
            <a:r>
              <a:rPr lang="en-US" sz="2800" dirty="0" smtClean="0"/>
              <a:t> </a:t>
            </a:r>
            <a:r>
              <a:rPr lang="en-US" sz="2800" dirty="0" err="1" smtClean="0"/>
              <a:t>Meira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r>
              <a:rPr lang="en-US" sz="2800" dirty="0" smtClean="0"/>
              <a:t>6. </a:t>
            </a:r>
            <a:r>
              <a:rPr lang="en-US" sz="2800" dirty="0" smtClean="0"/>
              <a:t>What an amazing variety of wildlife the Amazon foster, more than 300 kinds of hummingbirds live near this river.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7700" y="4857750"/>
            <a:ext cx="2761721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“Is it possible </a:t>
            </a:r>
            <a:r>
              <a:rPr lang="en-US" sz="2800" dirty="0" err="1" smtClean="0"/>
              <a:t>mr.</a:t>
            </a:r>
            <a:r>
              <a:rPr lang="en-US" sz="2800" dirty="0" smtClean="0"/>
              <a:t> Wong that in prehistoric times Africa and south America may have been joined,” asked Karl.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err="1" smtClean="0"/>
              <a:t>Mr</a:t>
            </a:r>
            <a:r>
              <a:rPr lang="en-US" sz="2800" dirty="0" smtClean="0"/>
              <a:t> Wong said, “Well the rivers in the two continents did contain similar fish millions of years ago Karl.”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4851400"/>
            <a:ext cx="3145018" cy="176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err="1" smtClean="0"/>
              <a:t>Meira</a:t>
            </a:r>
            <a:r>
              <a:rPr lang="en-US" sz="2800" dirty="0" smtClean="0"/>
              <a:t> told we, “A </a:t>
            </a:r>
            <a:r>
              <a:rPr lang="en-US" sz="2800" dirty="0" err="1" smtClean="0"/>
              <a:t>spanish</a:t>
            </a:r>
            <a:r>
              <a:rPr lang="en-US" sz="2800" dirty="0" smtClean="0"/>
              <a:t> explorer, Francisco </a:t>
            </a:r>
            <a:r>
              <a:rPr lang="en-US" sz="2800" dirty="0" err="1" smtClean="0"/>
              <a:t>Orellana</a:t>
            </a:r>
            <a:r>
              <a:rPr lang="en-US" sz="2800" dirty="0" smtClean="0"/>
              <a:t>, visit the river in 1541 and named it.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“He </a:t>
            </a:r>
            <a:r>
              <a:rPr lang="en-US" sz="2800" dirty="0" err="1" smtClean="0"/>
              <a:t>thinked</a:t>
            </a:r>
            <a:r>
              <a:rPr lang="en-US" sz="2800" dirty="0" smtClean="0"/>
              <a:t> the local warriors were like an Amazons in ancient </a:t>
            </a:r>
            <a:r>
              <a:rPr lang="en-US" sz="2800" dirty="0" err="1" smtClean="0"/>
              <a:t>greek</a:t>
            </a:r>
            <a:r>
              <a:rPr lang="en-US" sz="2800" dirty="0" smtClean="0"/>
              <a:t> myths,” she added.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0" y="4762500"/>
            <a:ext cx="1143000" cy="15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48</TotalTime>
  <Words>274</Words>
  <Application>Microsoft Macintosh PowerPoint</Application>
  <PresentationFormat>On-screen Show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19</cp:revision>
  <dcterms:created xsi:type="dcterms:W3CDTF">2011-11-08T14:56:56Z</dcterms:created>
  <dcterms:modified xsi:type="dcterms:W3CDTF">2014-04-23T17:08:09Z</dcterms:modified>
</cp:coreProperties>
</file>